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16"/>
  </p:notesMasterIdLst>
  <p:sldIdLst>
    <p:sldId id="342" r:id="rId5"/>
    <p:sldId id="352" r:id="rId6"/>
    <p:sldId id="351" r:id="rId7"/>
    <p:sldId id="348" r:id="rId8"/>
    <p:sldId id="349" r:id="rId9"/>
    <p:sldId id="353" r:id="rId10"/>
    <p:sldId id="344" r:id="rId11"/>
    <p:sldId id="345" r:id="rId12"/>
    <p:sldId id="354" r:id="rId13"/>
    <p:sldId id="355" r:id="rId14"/>
    <p:sldId id="35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F5C7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72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viewProps" Target="viewProps.xml" /><Relationship Id="rId3" Type="http://schemas.openxmlformats.org/officeDocument/2006/relationships/customXml" Target="../customXml/item3.xml" /><Relationship Id="rId21" Type="http://schemas.microsoft.com/office/2018/10/relationships/authors" Target="author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presProps" Target="presProps.xml" /><Relationship Id="rId2" Type="http://schemas.openxmlformats.org/officeDocument/2006/relationships/customXml" Target="../customXml/item2.xml" /><Relationship Id="rId16" Type="http://schemas.openxmlformats.org/officeDocument/2006/relationships/notesMaster" Target="notesMasters/notesMaster1.xml" /><Relationship Id="rId20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10" Type="http://schemas.openxmlformats.org/officeDocument/2006/relationships/slide" Target="slides/slide6.xml" /><Relationship Id="rId19" Type="http://schemas.openxmlformats.org/officeDocument/2006/relationships/theme" Target="theme/theme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63948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0618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2643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792770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98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86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51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6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92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303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53852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0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65928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6506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8402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0543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2943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079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363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theme" Target="../theme/theme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8.jpeg" /><Relationship Id="rId4" Type="http://schemas.openxmlformats.org/officeDocument/2006/relationships/image" Target="../media/image7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0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0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8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9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106" y="1860463"/>
            <a:ext cx="11609067" cy="781119"/>
          </a:xfrm>
        </p:spPr>
        <p:txBody>
          <a:bodyPr/>
          <a:lstStyle/>
          <a:p>
            <a:r>
              <a:rPr lang="en-US" sz="2800" b="1" spc="600" dirty="0">
                <a:solidFill>
                  <a:schemeClr val="tx1"/>
                </a:solidFill>
              </a:rPr>
              <a:t>THEME : SMART WATER FOUNTAINS</a:t>
            </a:r>
          </a:p>
          <a:p>
            <a:r>
              <a:rPr lang="en-US" sz="2800" b="1" spc="600" dirty="0">
                <a:solidFill>
                  <a:schemeClr val="tx1"/>
                </a:solidFill>
              </a:rPr>
              <a:t>PHASE III</a:t>
            </a:r>
          </a:p>
          <a:p>
            <a:r>
              <a:rPr lang="en-US" sz="2800" b="1" spc="600" dirty="0">
                <a:solidFill>
                  <a:schemeClr val="tx1"/>
                </a:solidFill>
              </a:rPr>
              <a:t>DEVELOPMENT PART 1</a:t>
            </a:r>
          </a:p>
        </p:txBody>
      </p:sp>
      <p:pic>
        <p:nvPicPr>
          <p:cNvPr id="7" name="Picture 6" descr="Naan Mudhalvan – KCG College of Technology">
            <a:extLst>
              <a:ext uri="{FF2B5EF4-FFF2-40B4-BE49-F238E27FC236}">
                <a16:creationId xmlns:a16="http://schemas.microsoft.com/office/drawing/2014/main" id="{A4692F1F-CCCB-FEDF-4460-F72CDAC65E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1435"/>
            <a:ext cx="1744980" cy="991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IBM Logo PNG Image - PurePNG | Free transparent CC0 PNG Image Library">
            <a:extLst>
              <a:ext uri="{FF2B5EF4-FFF2-40B4-BE49-F238E27FC236}">
                <a16:creationId xmlns:a16="http://schemas.microsoft.com/office/drawing/2014/main" id="{F531A6D7-C0F3-FC70-1A00-F4087C575A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423671"/>
            <a:ext cx="1878329" cy="81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anesh College of Engineering, Salem - Address, Reviews, Admissions and ...">
            <a:extLst>
              <a:ext uri="{FF2B5EF4-FFF2-40B4-BE49-F238E27FC236}">
                <a16:creationId xmlns:a16="http://schemas.microsoft.com/office/drawing/2014/main" id="{7A6FF6D0-F63D-8BA8-B352-FAB71B0AA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0" y="423672"/>
            <a:ext cx="2034540" cy="89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E849EE-BB4B-423D-E03C-7F3285EE6FD5}"/>
              </a:ext>
            </a:extLst>
          </p:cNvPr>
          <p:cNvSpPr txBox="1"/>
          <p:nvPr/>
        </p:nvSpPr>
        <p:spPr>
          <a:xfrm>
            <a:off x="4869179" y="460552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701E3-D7E3-6800-32AF-2780F6D02006}"/>
              </a:ext>
            </a:extLst>
          </p:cNvPr>
          <p:cNvSpPr txBox="1"/>
          <p:nvPr/>
        </p:nvSpPr>
        <p:spPr>
          <a:xfrm rot="6275018" flipH="1">
            <a:off x="5529104" y="3664155"/>
            <a:ext cx="542088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941E1-767A-B162-A070-92312421A0B6}"/>
              </a:ext>
            </a:extLst>
          </p:cNvPr>
          <p:cNvSpPr txBox="1"/>
          <p:nvPr/>
        </p:nvSpPr>
        <p:spPr>
          <a:xfrm>
            <a:off x="5181600" y="2512345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9BBDA-D909-415B-65F1-62B73946D392}"/>
              </a:ext>
            </a:extLst>
          </p:cNvPr>
          <p:cNvSpPr txBox="1"/>
          <p:nvPr/>
        </p:nvSpPr>
        <p:spPr>
          <a:xfrm>
            <a:off x="3998617" y="3796472"/>
            <a:ext cx="4496105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SUBMITTED BY</a:t>
            </a:r>
            <a:r>
              <a:rPr lang="en-US"/>
              <a:t>:        P</a:t>
            </a:r>
            <a:r>
              <a:rPr lang="en-US" dirty="0"/>
              <a:t>.NAVEEN</a:t>
            </a:r>
          </a:p>
          <a:p>
            <a:pPr algn="l"/>
            <a:r>
              <a:rPr lang="en-US" dirty="0"/>
              <a:t>                                  G.THAMARAISELVAN</a:t>
            </a:r>
          </a:p>
          <a:p>
            <a:pPr algn="l"/>
            <a:r>
              <a:rPr lang="en-US" dirty="0"/>
              <a:t>                                   M.PERUMAL</a:t>
            </a:r>
          </a:p>
          <a:p>
            <a:pPr algn="l"/>
            <a:r>
              <a:rPr lang="en-US" dirty="0"/>
              <a:t>                                   B.K.KARTHIKEYAN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F0DC-4466-50A3-09BB-0831CA5C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06" y="363894"/>
            <a:ext cx="3767257" cy="850226"/>
          </a:xfrm>
        </p:spPr>
        <p:txBody>
          <a:bodyPr/>
          <a:lstStyle/>
          <a:p>
            <a:r>
              <a:rPr lang="en-IN" b="1" dirty="0"/>
              <a:t>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50D263-55D9-B836-6256-CC6D12B6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16E44-95D8-B4AD-8E4A-FE0ACF8D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8" name="Picture 4" descr="190+ Clip Art Of A Garden Fountains Illustrations, Royalty-Free Vector  Graphics &amp; Clip Art - iStock">
            <a:extLst>
              <a:ext uri="{FF2B5EF4-FFF2-40B4-BE49-F238E27FC236}">
                <a16:creationId xmlns:a16="http://schemas.microsoft.com/office/drawing/2014/main" id="{9AFEF8ED-50E0-78C2-4464-23E407A2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05" y="1603618"/>
            <a:ext cx="6518890" cy="489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56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66" y="1328053"/>
            <a:ext cx="4756866" cy="1358678"/>
          </a:xfrm>
        </p:spPr>
        <p:txBody>
          <a:bodyPr/>
          <a:lstStyle/>
          <a:p>
            <a:r>
              <a:rPr lang="en-US" sz="6600" b="1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807866"/>
            <a:ext cx="8305580" cy="2156706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</a:rPr>
              <a:t>Our acknowledgement to our mentors, naan </a:t>
            </a:r>
            <a:r>
              <a:rPr lang="en-US" sz="2400" dirty="0" err="1">
                <a:solidFill>
                  <a:srgbClr val="002060"/>
                </a:solidFill>
              </a:rPr>
              <a:t>mudhalvan</a:t>
            </a:r>
            <a:r>
              <a:rPr lang="en-US" sz="2400" dirty="0">
                <a:solidFill>
                  <a:srgbClr val="002060"/>
                </a:solidFill>
              </a:rPr>
              <a:t> team, IBM team, and also our management.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A016F9B8-C9EB-376A-DC61-5441DEEB1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712118"/>
              </p:ext>
            </p:extLst>
          </p:nvPr>
        </p:nvGraphicFramePr>
        <p:xfrm>
          <a:off x="877078" y="475862"/>
          <a:ext cx="10608906" cy="59075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3474">
                  <a:extLst>
                    <a:ext uri="{9D8B030D-6E8A-4147-A177-3AD203B41FA5}">
                      <a16:colId xmlns:a16="http://schemas.microsoft.com/office/drawing/2014/main" val="2707315250"/>
                    </a:ext>
                  </a:extLst>
                </a:gridCol>
                <a:gridCol w="8409260">
                  <a:extLst>
                    <a:ext uri="{9D8B030D-6E8A-4147-A177-3AD203B41FA5}">
                      <a16:colId xmlns:a16="http://schemas.microsoft.com/office/drawing/2014/main" val="1934281634"/>
                    </a:ext>
                  </a:extLst>
                </a:gridCol>
                <a:gridCol w="1096172">
                  <a:extLst>
                    <a:ext uri="{9D8B030D-6E8A-4147-A177-3AD203B41FA5}">
                      <a16:colId xmlns:a16="http://schemas.microsoft.com/office/drawing/2014/main" val="2173553625"/>
                    </a:ext>
                  </a:extLst>
                </a:gridCol>
              </a:tblGrid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Pg.no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16322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58524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DRAWBACKS OF WATER FOUNTAIN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16341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HARDWARE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697560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SOFTWARE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312551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STEPS TO CREATE THE SMART WATER FOUNTAIN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89643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23983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426524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2485"/>
                  </a:ext>
                </a:extLst>
              </a:tr>
              <a:tr h="65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9.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/>
                        <a:t>ACKNOWLEDGEMENT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11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06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3" y="2530837"/>
            <a:ext cx="6888665" cy="3504203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</a:rPr>
              <a:t>Water is an </a:t>
            </a:r>
            <a:r>
              <a:rPr lang="en-IN" sz="2000" dirty="0">
                <a:solidFill>
                  <a:srgbClr val="002060"/>
                </a:solidFill>
              </a:rPr>
              <a:t>essential part in our day to day life.</a:t>
            </a:r>
          </a:p>
          <a:p>
            <a:r>
              <a:rPr lang="en-IN" sz="2000" dirty="0">
                <a:solidFill>
                  <a:srgbClr val="002060"/>
                </a:solidFill>
              </a:rPr>
              <a:t> smart water fountain is an automated system that provides a continuous flow of water in a controlled manner. It incorporates various technologies and features to enhance functionality, efficiency, and convenience.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Drawbacks of water fountains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708848" y="2234395"/>
            <a:ext cx="7006651" cy="3057695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Waste of water resources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Man power is need to operate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Difficult to find errors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2060"/>
                </a:solidFill>
              </a:rPr>
              <a:t>Different style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2060"/>
                </a:solidFill>
              </a:rPr>
              <a:t>Purpose of fountain to flow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Hardware Components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CE7CE-BE46-A7F5-98EC-ABBED5DA2043}"/>
              </a:ext>
            </a:extLst>
          </p:cNvPr>
          <p:cNvSpPr txBox="1"/>
          <p:nvPr/>
        </p:nvSpPr>
        <p:spPr>
          <a:xfrm>
            <a:off x="2600325" y="2218959"/>
            <a:ext cx="8218170" cy="418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1. Raspberry Pi 3 Model B or later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2. Water pump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3. Relay module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4. Water level sensor (optional)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5. Power supply for the pump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6. Tubing and fountain nozzle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7. Waterproof container for the water reservoir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8. Various cables, connectors, and a breadboard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Components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7E237-6E77-C8FB-123A-DA8301C6A168}"/>
              </a:ext>
            </a:extLst>
          </p:cNvPr>
          <p:cNvSpPr txBox="1"/>
          <p:nvPr/>
        </p:nvSpPr>
        <p:spPr>
          <a:xfrm>
            <a:off x="2758440" y="2285373"/>
            <a:ext cx="6675120" cy="326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1. Raspbian OS (or a suitable Raspberry Pi OS)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2. Python for programming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3. IoT platform (e.g., MQTT, AWS IoT, or Google Cloud IoT Core)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4. Libraries for GPIO control (e.g., </a:t>
            </a:r>
            <a:r>
              <a:rPr lang="en-IN" sz="2000" dirty="0" err="1">
                <a:solidFill>
                  <a:srgbClr val="002060"/>
                </a:solidFill>
              </a:rPr>
              <a:t>RPi.GPIO</a:t>
            </a:r>
            <a:r>
              <a:rPr lang="en-IN" sz="2000" dirty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5. Optional: Web server and HTML/CSS/JavaScript for a web-based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66677"/>
            <a:ext cx="9875520" cy="1356360"/>
          </a:xfrm>
        </p:spPr>
        <p:txBody>
          <a:bodyPr/>
          <a:lstStyle/>
          <a:p>
            <a:r>
              <a:rPr lang="en-IN" sz="3600" b="1" dirty="0">
                <a:effectLst/>
                <a:latin typeface="Liberation Serif"/>
                <a:ea typeface="Noto Serif CJK SC"/>
                <a:cs typeface="Lohit Devanagari"/>
              </a:rPr>
              <a:t>Steps to Create the Smart Water Fountain</a:t>
            </a:r>
            <a:endParaRPr lang="en-US" sz="36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916961" y="1701844"/>
            <a:ext cx="3767356" cy="4552455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Set Up Raspberry Pi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Hardware Setup</a:t>
            </a:r>
            <a:endParaRPr lang="en-IN" sz="2000" dirty="0">
              <a:solidFill>
                <a:srgbClr val="002060"/>
              </a:solidFill>
              <a:latin typeface="Liberation Serif"/>
              <a:ea typeface="Noto Serif CJK SC"/>
              <a:cs typeface="Lohit Devanagari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Install Required Libraries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Code the Fountain Control</a:t>
            </a:r>
            <a:endParaRPr lang="en-IN" sz="2000" dirty="0">
              <a:solidFill>
                <a:srgbClr val="002060"/>
              </a:solidFill>
              <a:latin typeface="Liberation Serif"/>
              <a:ea typeface="Noto Serif CJK SC"/>
              <a:cs typeface="Lohit Devanagari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IoT Integration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Web Interface</a:t>
            </a:r>
            <a:endParaRPr lang="en-IN" sz="2000" dirty="0">
              <a:solidFill>
                <a:srgbClr val="002060"/>
              </a:solidFill>
              <a:latin typeface="Liberation Serif"/>
              <a:ea typeface="Noto Serif CJK SC"/>
              <a:cs typeface="Lohit Devanagari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Assemble and Test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Finalize and Deploy</a:t>
            </a:r>
            <a:endParaRPr lang="en-IN" sz="2000" kern="100" dirty="0">
              <a:solidFill>
                <a:srgbClr val="002060"/>
              </a:solidFill>
              <a:effectLst/>
              <a:latin typeface="Liberation Serif"/>
              <a:ea typeface="Noto Serif CJK SC"/>
              <a:cs typeface="Lohit Devanagari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3" y="256069"/>
            <a:ext cx="2984349" cy="708666"/>
          </a:xfrm>
        </p:spPr>
        <p:txBody>
          <a:bodyPr/>
          <a:lstStyle/>
          <a:p>
            <a:r>
              <a:rPr lang="en-US" b="1" dirty="0"/>
              <a:t>coding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20782-0F9E-8E7C-BC27-E4581431ADB7}"/>
              </a:ext>
            </a:extLst>
          </p:cNvPr>
          <p:cNvSpPr txBox="1"/>
          <p:nvPr/>
        </p:nvSpPr>
        <p:spPr>
          <a:xfrm>
            <a:off x="4077050" y="166504"/>
            <a:ext cx="506392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#import </a:t>
            </a:r>
            <a:r>
              <a:rPr lang="en-IN" sz="1400" dirty="0" err="1"/>
              <a:t>RPi.GPIO</a:t>
            </a:r>
            <a:r>
              <a:rPr lang="en-IN" sz="1400" dirty="0"/>
              <a:t> as GPIO</a:t>
            </a:r>
          </a:p>
          <a:p>
            <a:r>
              <a:rPr lang="en-IN" sz="1400" dirty="0"/>
              <a:t>	import time</a:t>
            </a:r>
          </a:p>
          <a:p>
            <a:r>
              <a:rPr lang="en-IN" sz="1400" dirty="0"/>
              <a:t># Set the GPIO mode and pin numbers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GPIO.setmode</a:t>
            </a:r>
            <a:r>
              <a:rPr lang="en-IN" sz="1400" dirty="0"/>
              <a:t>(GPIO.BCM)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water_pump_pin</a:t>
            </a:r>
            <a:r>
              <a:rPr lang="en-IN" sz="1400" dirty="0"/>
              <a:t> = 17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status_led_pin</a:t>
            </a:r>
            <a:r>
              <a:rPr lang="en-IN" sz="1400" dirty="0"/>
              <a:t> = 18</a:t>
            </a:r>
          </a:p>
          <a:p>
            <a:r>
              <a:rPr lang="en-IN" sz="1400" dirty="0"/>
              <a:t># Setup GPIO pins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GPIO.setup</a:t>
            </a:r>
            <a:r>
              <a:rPr lang="en-IN" sz="1400" dirty="0"/>
              <a:t>(</a:t>
            </a:r>
            <a:r>
              <a:rPr lang="en-IN" sz="1400" dirty="0" err="1"/>
              <a:t>water_pump_pin</a:t>
            </a:r>
            <a:r>
              <a:rPr lang="en-IN" sz="1400" dirty="0"/>
              <a:t>, GPIO.OUT)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GPIO.setup</a:t>
            </a:r>
            <a:r>
              <a:rPr lang="en-IN" sz="1400" dirty="0"/>
              <a:t>(</a:t>
            </a:r>
            <a:r>
              <a:rPr lang="en-IN" sz="1400" dirty="0" err="1"/>
              <a:t>status_led_pin</a:t>
            </a:r>
            <a:r>
              <a:rPr lang="en-IN" sz="1400" dirty="0"/>
              <a:t>, GPIO.OUT)</a:t>
            </a:r>
          </a:p>
          <a:p>
            <a:r>
              <a:rPr lang="en-IN" sz="1400" dirty="0"/>
              <a:t>	def </a:t>
            </a:r>
            <a:r>
              <a:rPr lang="en-IN" sz="1400" dirty="0" err="1"/>
              <a:t>water_fountain_on</a:t>
            </a:r>
            <a:r>
              <a:rPr lang="en-IN" sz="1400" dirty="0"/>
              <a:t>():    </a:t>
            </a:r>
          </a:p>
          <a:p>
            <a:r>
              <a:rPr lang="en-IN" sz="1400" dirty="0"/>
              <a:t>	print("Water fountain turned on")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GPIO.output</a:t>
            </a:r>
            <a:r>
              <a:rPr lang="en-IN" sz="1400" dirty="0"/>
              <a:t>(</a:t>
            </a:r>
            <a:r>
              <a:rPr lang="en-IN" sz="1400" dirty="0" err="1"/>
              <a:t>water_pump_pin</a:t>
            </a:r>
            <a:r>
              <a:rPr lang="en-IN" sz="1400" dirty="0"/>
              <a:t>, GPIO.HIGH)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GPIO.output</a:t>
            </a:r>
            <a:r>
              <a:rPr lang="en-IN" sz="1400" dirty="0"/>
              <a:t>(</a:t>
            </a:r>
            <a:r>
              <a:rPr lang="en-IN" sz="1400" dirty="0" err="1"/>
              <a:t>status_led_pin</a:t>
            </a:r>
            <a:r>
              <a:rPr lang="en-IN" sz="1400" dirty="0"/>
              <a:t>, GPIO.HIGH)</a:t>
            </a:r>
          </a:p>
          <a:p>
            <a:r>
              <a:rPr lang="en-IN" sz="1400" dirty="0"/>
              <a:t>def </a:t>
            </a:r>
            <a:r>
              <a:rPr lang="en-IN" sz="1400" dirty="0" err="1"/>
              <a:t>water_fountain_off</a:t>
            </a:r>
            <a:r>
              <a:rPr lang="en-IN" sz="1400" dirty="0"/>
              <a:t>():    </a:t>
            </a:r>
          </a:p>
          <a:p>
            <a:r>
              <a:rPr lang="en-IN" sz="1400" dirty="0"/>
              <a:t>	print("Water fountain turned off")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GPIO.output</a:t>
            </a:r>
            <a:r>
              <a:rPr lang="en-IN" sz="1400" dirty="0"/>
              <a:t>(</a:t>
            </a:r>
            <a:r>
              <a:rPr lang="en-IN" sz="1400" dirty="0" err="1"/>
              <a:t>water_pump_pin</a:t>
            </a:r>
            <a:r>
              <a:rPr lang="en-IN" sz="1400" dirty="0"/>
              <a:t>, GPIO.LOW)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GPIO.output</a:t>
            </a:r>
            <a:r>
              <a:rPr lang="en-IN" sz="1400" dirty="0"/>
              <a:t>(</a:t>
            </a:r>
            <a:r>
              <a:rPr lang="en-IN" sz="1400" dirty="0" err="1"/>
              <a:t>status_led_pin</a:t>
            </a:r>
            <a:r>
              <a:rPr lang="en-IN" sz="1400" dirty="0"/>
              <a:t>, GPIO.LOW)</a:t>
            </a:r>
          </a:p>
          <a:p>
            <a:r>
              <a:rPr lang="en-IN" sz="1400" dirty="0"/>
              <a:t># Main loop</a:t>
            </a:r>
          </a:p>
          <a:p>
            <a:r>
              <a:rPr lang="en-IN" sz="1400" dirty="0"/>
              <a:t>try:   </a:t>
            </a:r>
          </a:p>
          <a:p>
            <a:r>
              <a:rPr lang="en-IN" sz="1400" dirty="0"/>
              <a:t> while True:       </a:t>
            </a:r>
          </a:p>
          <a:p>
            <a:r>
              <a:rPr lang="en-IN" sz="1400" dirty="0"/>
              <a:t># Check if the water level is low        </a:t>
            </a:r>
          </a:p>
          <a:p>
            <a:r>
              <a:rPr lang="en-IN" sz="1400" dirty="0"/>
              <a:t>	if </a:t>
            </a:r>
            <a:r>
              <a:rPr lang="en-IN" sz="1400" dirty="0" err="1"/>
              <a:t>is_water_level_low</a:t>
            </a:r>
            <a:r>
              <a:rPr lang="en-IN" sz="1400" dirty="0"/>
              <a:t>():        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water_fountain_on</a:t>
            </a:r>
            <a:r>
              <a:rPr lang="en-IN" sz="1400" dirty="0"/>
              <a:t>()        </a:t>
            </a:r>
          </a:p>
          <a:p>
            <a:r>
              <a:rPr lang="en-IN" sz="1400" dirty="0"/>
              <a:t>else:        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water_fountain_off</a:t>
            </a:r>
            <a:r>
              <a:rPr lang="en-IN" sz="1400" dirty="0"/>
              <a:t>()               </a:t>
            </a:r>
          </a:p>
          <a:p>
            <a:r>
              <a:rPr lang="en-IN" sz="1400" dirty="0"/>
              <a:t># Delay for 1 second    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time.sleep</a:t>
            </a:r>
            <a:r>
              <a:rPr lang="en-IN" sz="1400" dirty="0"/>
              <a:t>(1)</a:t>
            </a:r>
          </a:p>
          <a:p>
            <a:r>
              <a:rPr lang="en-IN" sz="1400" dirty="0"/>
              <a:t>	except </a:t>
            </a:r>
            <a:r>
              <a:rPr lang="en-IN" sz="1400" dirty="0" err="1"/>
              <a:t>KeyboardInterrupt</a:t>
            </a:r>
            <a:r>
              <a:rPr lang="en-IN" sz="1400" dirty="0"/>
              <a:t>:    </a:t>
            </a:r>
          </a:p>
          <a:p>
            <a:r>
              <a:rPr lang="en-IN" sz="1400" dirty="0"/>
              <a:t># Clean up GPIO on keyboard interrupt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GPIO.cleanup</a:t>
            </a:r>
            <a:r>
              <a:rPr lang="en-IN" sz="1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D38E-D584-B728-81E4-E77E7C8A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2BCA2-B23C-55BB-B393-12B5D86C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C956C-6E0A-C5E5-55EF-47C1A11ED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30" y="1790408"/>
            <a:ext cx="5442394" cy="4800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FA3B59-9B6E-E428-498F-39CE3E3EB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732" y="1691959"/>
            <a:ext cx="4800916" cy="4800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80471-C9EE-5F5F-651C-AF9586E15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67" y="2503211"/>
            <a:ext cx="2966472" cy="24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8183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828058_win32_fixed.potx" id="{5E1E2AFF-5814-443B-BDAE-8D8FD11B6D0A}" vid="{14FFFC04-8364-4513-B4A2-0CB50D7DD6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Team organization chart</Template>
  <TotalTime>150</TotalTime>
  <Words>621</Words>
  <Application>Microsoft Office PowerPoint</Application>
  <PresentationFormat>Widescreen</PresentationFormat>
  <Paragraphs>117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Basis</vt:lpstr>
      <vt:lpstr>PowerPoint Presentation</vt:lpstr>
      <vt:lpstr>PowerPoint Presentation</vt:lpstr>
      <vt:lpstr>Introduction</vt:lpstr>
      <vt:lpstr>Drawbacks of water fountains</vt:lpstr>
      <vt:lpstr>Hardware Components</vt:lpstr>
      <vt:lpstr>Software Components</vt:lpstr>
      <vt:lpstr>Steps to Create the Smart Water Fountain</vt:lpstr>
      <vt:lpstr>coding</vt:lpstr>
      <vt:lpstr>Design</vt:lpstr>
      <vt:lpstr>Development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SUBMITTED BY :  R.D.GOKULNATH       D.SAKTHIVEL         C.MANOJ     K.RAVI</dc:title>
  <dc:creator>gokul nath</dc:creator>
  <cp:lastModifiedBy>Guest User</cp:lastModifiedBy>
  <cp:revision>5</cp:revision>
  <dcterms:created xsi:type="dcterms:W3CDTF">2023-10-11T16:08:13Z</dcterms:created>
  <dcterms:modified xsi:type="dcterms:W3CDTF">2023-10-18T11:50:23Z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